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19" Type="http://schemas.openxmlformats.org/officeDocument/2006/relationships/font" Target="fonts/Lato-italic.fntdata"/><Relationship Id="rId6" Type="http://schemas.openxmlformats.org/officeDocument/2006/relationships/slide" Target="slides/slide2.xml"/><Relationship Id="rId18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Corinn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Erica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Claire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Corinn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indent="-228600" lvl="5" marL="27432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indent="-228600" lvl="6" marL="32004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indent="-228600" lvl="7" marL="36576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indent="-228600" lvl="8" marL="4114800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indent="-228600" lvl="5" marL="27432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indent="-228600" lvl="6" marL="32004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indent="-228600" lvl="7" marL="36576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indent="-228600" lvl="8" marL="4114800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indent="-228600" lvl="5" marL="27432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indent="-228600" lvl="6" marL="32004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indent="-228600" lvl="7" marL="36576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indent="-228600" lvl="8" marL="4114800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228600" lvl="5" marL="27432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28600" lvl="6" marL="32004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28600" lvl="7" marL="3657600" rtl="0"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28600" lvl="8" marL="4114800" rtl="0"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Puppy Palaces and Requirements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2" y="3266930"/>
            <a:ext cx="2951399" cy="905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Green Girls Robotics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Pacer STEM Club</a:t>
            </a:r>
            <a:endParaRPr b="1" i="0" sz="1800" u="none" cap="none" strike="noStrike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November 2015</a:t>
            </a:r>
            <a:endParaRPr b="1" i="0" sz="1800" u="none" cap="none" strike="noStrike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Today’s Agenda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Ice Breaker Activity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Engineering &amp; Project Managing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Project Introduction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Build Houses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Share Projects with group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Skittles </a:t>
            </a:r>
            <a:r>
              <a:rPr lang="en" sz="3600"/>
              <a:t>Icebreaker</a:t>
            </a:r>
            <a:r>
              <a:rPr b="1" i="0" lang="en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Lato"/>
              <a:buNone/>
            </a:pPr>
            <a:r>
              <a:rPr b="0" i="0" lang="en" u="none" cap="none" strike="noStrike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Red : What do you want to learn about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B26B"/>
              </a:buClr>
              <a:buFont typeface="Lato"/>
              <a:buNone/>
            </a:pPr>
            <a:r>
              <a:rPr b="0" i="0" lang="en" u="none" cap="none" strike="noStrike">
                <a:solidFill>
                  <a:srgbClr val="F6B26B"/>
                </a:solidFill>
                <a:latin typeface="Lato"/>
                <a:ea typeface="Lato"/>
                <a:cs typeface="Lato"/>
                <a:sym typeface="Lato"/>
              </a:rPr>
              <a:t>Orange : What is something you are good at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D966"/>
              </a:buClr>
              <a:buFont typeface="Lato"/>
              <a:buNone/>
            </a:pPr>
            <a:r>
              <a:rPr b="0" i="0" lang="en" u="none" cap="none" strike="noStrike">
                <a:solidFill>
                  <a:srgbClr val="FFD966"/>
                </a:solidFill>
                <a:latin typeface="Lato"/>
                <a:ea typeface="Lato"/>
                <a:cs typeface="Lato"/>
                <a:sym typeface="Lato"/>
              </a:rPr>
              <a:t>Yellow : Describe yourself in three words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3C47D"/>
              </a:buClr>
              <a:buFont typeface="Lato"/>
              <a:buNone/>
            </a:pPr>
            <a:r>
              <a:rPr b="0" i="0" lang="en" u="none" cap="none" strike="noStrike">
                <a:solidFill>
                  <a:srgbClr val="93C47D"/>
                </a:solidFill>
                <a:latin typeface="Lato"/>
                <a:ea typeface="Lato"/>
                <a:cs typeface="Lato"/>
                <a:sym typeface="Lato"/>
              </a:rPr>
              <a:t>Green : Share your favorite food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A8DC"/>
              </a:buClr>
              <a:buFont typeface="Lato"/>
              <a:buNone/>
            </a:pPr>
            <a:r>
              <a:rPr b="0" i="0" lang="en" u="none" cap="none" strike="noStrike">
                <a:solidFill>
                  <a:srgbClr val="6FA8DC"/>
                </a:solidFill>
                <a:latin typeface="Lato"/>
                <a:ea typeface="Lato"/>
                <a:cs typeface="Lato"/>
                <a:sym typeface="Lato"/>
              </a:rPr>
              <a:t>Blue : Share a hobby of yours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E7CC3"/>
              </a:buClr>
              <a:buFont typeface="Lato"/>
              <a:buNone/>
            </a:pPr>
            <a:r>
              <a:rPr b="0" i="0" lang="en" u="none" cap="none" strike="noStrike">
                <a:solidFill>
                  <a:srgbClr val="8E7CC3"/>
                </a:solidFill>
                <a:latin typeface="Lato"/>
                <a:ea typeface="Lato"/>
                <a:cs typeface="Lato"/>
                <a:sym typeface="Lato"/>
              </a:rPr>
              <a:t>Purple : Share your favorite color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5125" y="3083350"/>
            <a:ext cx="2413975" cy="148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Not to Do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552" y="1017450"/>
            <a:ext cx="5297100" cy="38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Puppy Palace Project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Meet the family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Hear their requirements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Build a dog house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Example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775" y="391350"/>
            <a:ext cx="3175000" cy="3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6626" y="3168925"/>
            <a:ext cx="1775100" cy="17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Supplies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Construction paper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Scissors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Tape ( and lots of it)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Stickers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Markers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</a:pPr>
            <a:r>
              <a:rPr b="0" i="0" lang="en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Post-it notes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3550" y="1511000"/>
            <a:ext cx="3603850" cy="26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Building Your Dog Houses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Meet the requirements given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Be creative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Specialize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Examples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1800" y="1882825"/>
            <a:ext cx="4349975" cy="289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Share Your Houses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Museum walk through!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3937" y="1884075"/>
            <a:ext cx="5436124" cy="26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