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317500" lvl="0" marL="4572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1pPr>
            <a:lvl2pPr indent="-317500" lvl="1" marL="9144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2pPr>
            <a:lvl3pPr indent="-317500" lvl="2" marL="13716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3pPr>
            <a:lvl4pPr indent="-317500" lvl="3" marL="18288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4pPr>
            <a:lvl5pPr indent="-317500" lvl="4" marL="22860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5pPr>
            <a:lvl6pPr indent="-317500" lvl="5" marL="27432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6pPr>
            <a:lvl7pPr indent="-317500" lvl="6" marL="32004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7pPr>
            <a:lvl8pPr indent="-317500" lvl="7" marL="36576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8pPr>
            <a:lvl9pPr indent="-317500" lvl="8" marL="4114800" marR="0" rtl="0" algn="l">
              <a:spcBef>
                <a:spcPts val="0"/>
              </a:spcBef>
              <a:spcAft>
                <a:spcPts val="0"/>
              </a:spcAft>
              <a:buSzPts val="1400"/>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Google Shape;4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 name="Google Shape;42;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 name="Shape 45"/>
        <p:cNvGrpSpPr/>
        <p:nvPr/>
      </p:nvGrpSpPr>
      <p:grpSpPr>
        <a:xfrm>
          <a:off x="0" y="0"/>
          <a:ext cx="0" cy="0"/>
          <a:chOff x="0" y="0"/>
          <a:chExt cx="0" cy="0"/>
        </a:xfrm>
      </p:grpSpPr>
      <p:sp>
        <p:nvSpPr>
          <p:cNvPr id="46" name="Google Shape;46;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 name="Google Shape;47;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 name="Shape 51"/>
        <p:cNvGrpSpPr/>
        <p:nvPr/>
      </p:nvGrpSpPr>
      <p:grpSpPr>
        <a:xfrm>
          <a:off x="0" y="0"/>
          <a:ext cx="0" cy="0"/>
          <a:chOff x="0" y="0"/>
          <a:chExt cx="0" cy="0"/>
        </a:xfrm>
      </p:grpSpPr>
      <p:sp>
        <p:nvSpPr>
          <p:cNvPr id="52" name="Google Shape;52;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1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0" y="2914648"/>
            <a:ext cx="9144000" cy="2228999"/>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11" name="Google Shape;11;p2"/>
          <p:cNvCxnSpPr/>
          <p:nvPr/>
        </p:nvCxnSpPr>
        <p:spPr>
          <a:xfrm>
            <a:off x="0" y="2914649"/>
            <a:ext cx="9144000" cy="0"/>
          </a:xfrm>
          <a:prstGeom prst="straightConnector1">
            <a:avLst/>
          </a:prstGeom>
          <a:noFill/>
          <a:ln cap="flat" cmpd="sng" w="28575">
            <a:solidFill>
              <a:schemeClr val="dk1"/>
            </a:solidFill>
            <a:prstDash val="solid"/>
            <a:round/>
            <a:headEnd len="sm" w="sm" type="none"/>
            <a:tailEnd len="sm" w="sm" type="none"/>
          </a:ln>
        </p:spPr>
      </p:cxnSp>
      <p:sp>
        <p:nvSpPr>
          <p:cNvPr id="12" name="Google Shape;12;p2"/>
          <p:cNvSpPr txBox="1"/>
          <p:nvPr>
            <p:ph type="ctrTitle"/>
          </p:nvPr>
        </p:nvSpPr>
        <p:spPr>
          <a:xfrm>
            <a:off x="685800" y="1618313"/>
            <a:ext cx="7772400" cy="1238099"/>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1pPr>
            <a:lvl2pPr indent="0" lvl="1"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2pPr>
            <a:lvl3pPr indent="0" lvl="2"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3pPr>
            <a:lvl4pPr indent="0" lvl="3"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4pPr>
            <a:lvl5pPr indent="0" lvl="4"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5pPr>
            <a:lvl6pPr indent="0" lvl="5"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6pPr>
            <a:lvl7pPr indent="0" lvl="6"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7pPr>
            <a:lvl8pPr indent="0" lvl="7"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8pPr>
            <a:lvl9pPr indent="0" lvl="8" marL="0" marR="0" rtl="0" algn="l">
              <a:spcBef>
                <a:spcPts val="0"/>
              </a:spcBef>
              <a:spcAft>
                <a:spcPts val="0"/>
              </a:spcAft>
              <a:buClr>
                <a:schemeClr val="dk2"/>
              </a:buClr>
              <a:buSzPts val="1400"/>
              <a:buFont typeface="Trebuchet MS"/>
              <a:buNone/>
              <a:defRPr b="1" i="0" sz="4800" u="none" cap="none" strike="noStrike">
                <a:solidFill>
                  <a:schemeClr val="dk2"/>
                </a:solidFill>
                <a:latin typeface="Trebuchet MS"/>
                <a:ea typeface="Trebuchet MS"/>
                <a:cs typeface="Trebuchet MS"/>
                <a:sym typeface="Trebuchet MS"/>
              </a:defRPr>
            </a:lvl9pPr>
          </a:lstStyle>
          <a:p/>
        </p:txBody>
      </p:sp>
      <p:sp>
        <p:nvSpPr>
          <p:cNvPr id="13" name="Google Shape;13;p2"/>
          <p:cNvSpPr txBox="1"/>
          <p:nvPr>
            <p:ph idx="1" type="subTitle"/>
          </p:nvPr>
        </p:nvSpPr>
        <p:spPr>
          <a:xfrm>
            <a:off x="685800" y="2964777"/>
            <a:ext cx="7772400" cy="944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1pPr>
            <a:lvl2pPr indent="0" lvl="1"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2pPr>
            <a:lvl3pPr indent="0" lvl="2"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3pPr>
            <a:lvl4pPr indent="0" lvl="3"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4pPr>
            <a:lvl5pPr indent="0" lvl="4"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5pPr>
            <a:lvl6pPr indent="0" lvl="5"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6pPr>
            <a:lvl7pPr indent="0" lvl="6"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7pPr>
            <a:lvl8pPr indent="0" lvl="7"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8pPr>
            <a:lvl9pPr indent="0" lvl="8" marL="0" marR="0" rtl="0" algn="l">
              <a:lnSpc>
                <a:spcPct val="100000"/>
              </a:lnSpc>
              <a:spcBef>
                <a:spcPts val="0"/>
              </a:spcBef>
              <a:spcAft>
                <a:spcPts val="0"/>
              </a:spcAft>
              <a:buClr>
                <a:schemeClr val="lt2"/>
              </a:buClr>
              <a:buSzPts val="1400"/>
              <a:buFont typeface="Trebuchet MS"/>
              <a:buNone/>
              <a:defRPr b="0" i="0" sz="3600" u="none" cap="none" strike="noStrike">
                <a:solidFill>
                  <a:schemeClr val="lt2"/>
                </a:solidFill>
                <a:latin typeface="Trebuchet MS"/>
                <a:ea typeface="Trebuchet MS"/>
                <a:cs typeface="Trebuchet MS"/>
                <a:sym typeface="Trebuchet MS"/>
              </a:defRPr>
            </a:lvl9pPr>
          </a:lstStyle>
          <a:p/>
        </p:txBody>
      </p:sp>
      <p:sp>
        <p:nvSpPr>
          <p:cNvPr id="14" name="Google Shape;14;p2"/>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3"/>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17" name="Google Shape;17;p3"/>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18" name="Google Shape;18;p3"/>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9" name="Google Shape;19;p3"/>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0"/>
              </a:spcBef>
              <a:spcAft>
                <a:spcPts val="0"/>
              </a:spcAft>
              <a:buSzPts val="1400"/>
              <a:buNone/>
              <a:defRPr/>
            </a:lvl6pPr>
            <a:lvl7pPr indent="-228600" lvl="6" marL="3200400" rtl="0">
              <a:spcBef>
                <a:spcPts val="0"/>
              </a:spcBef>
              <a:spcAft>
                <a:spcPts val="0"/>
              </a:spcAft>
              <a:buSzPts val="1400"/>
              <a:buNone/>
              <a:defRPr/>
            </a:lvl7pPr>
            <a:lvl8pPr indent="-228600" lvl="7" marL="3657600" rtl="0">
              <a:spcBef>
                <a:spcPts val="0"/>
              </a:spcBef>
              <a:spcAft>
                <a:spcPts val="0"/>
              </a:spcAft>
              <a:buSzPts val="1400"/>
              <a:buNone/>
              <a:defRPr/>
            </a:lvl8pPr>
            <a:lvl9pPr indent="-228600" lvl="8" marL="4114800" rtl="0">
              <a:spcBef>
                <a:spcPts val="0"/>
              </a:spcBef>
              <a:spcAft>
                <a:spcPts val="0"/>
              </a:spcAft>
              <a:buSzPts val="1400"/>
              <a:buNone/>
              <a:defRPr/>
            </a:lvl9pPr>
          </a:lstStyle>
          <a:p/>
        </p:txBody>
      </p:sp>
      <p:sp>
        <p:nvSpPr>
          <p:cNvPr id="20" name="Google Shape;20;p3"/>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4"/>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23" name="Google Shape;23;p4"/>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 name="Google Shape;25;p4"/>
          <p:cNvSpPr txBox="1"/>
          <p:nvPr>
            <p:ph idx="1" type="body"/>
          </p:nvPr>
        </p:nvSpPr>
        <p:spPr>
          <a:xfrm>
            <a:off x="457200" y="1200150"/>
            <a:ext cx="3994500" cy="3725699"/>
          </a:xfrm>
          <a:prstGeom prst="rect">
            <a:avLst/>
          </a:prstGeom>
          <a:noFill/>
          <a:ln>
            <a:noFill/>
          </a:ln>
        </p:spPr>
        <p:txBody>
          <a:bodyPr anchorCtr="0" anchor="t" bIns="91425" lIns="91425" spcFirstLastPara="1" rIns="91425" wrap="square" tIns="91425"/>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0"/>
              </a:spcBef>
              <a:spcAft>
                <a:spcPts val="0"/>
              </a:spcAft>
              <a:buSzPts val="1400"/>
              <a:buNone/>
              <a:defRPr/>
            </a:lvl6pPr>
            <a:lvl7pPr indent="-228600" lvl="6" marL="3200400" rtl="0">
              <a:spcBef>
                <a:spcPts val="0"/>
              </a:spcBef>
              <a:spcAft>
                <a:spcPts val="0"/>
              </a:spcAft>
              <a:buSzPts val="1400"/>
              <a:buNone/>
              <a:defRPr/>
            </a:lvl7pPr>
            <a:lvl8pPr indent="-228600" lvl="7" marL="3657600" rtl="0">
              <a:spcBef>
                <a:spcPts val="0"/>
              </a:spcBef>
              <a:spcAft>
                <a:spcPts val="0"/>
              </a:spcAft>
              <a:buSzPts val="1400"/>
              <a:buNone/>
              <a:defRPr/>
            </a:lvl8pPr>
            <a:lvl9pPr indent="-228600" lvl="8" marL="4114800" rtl="0">
              <a:spcBef>
                <a:spcPts val="0"/>
              </a:spcBef>
              <a:spcAft>
                <a:spcPts val="0"/>
              </a:spcAft>
              <a:buSzPts val="1400"/>
              <a:buNone/>
              <a:defRPr/>
            </a:lvl9pPr>
          </a:lstStyle>
          <a:p/>
        </p:txBody>
      </p:sp>
      <p:sp>
        <p:nvSpPr>
          <p:cNvPr id="26" name="Google Shape;26;p4"/>
          <p:cNvSpPr txBox="1"/>
          <p:nvPr>
            <p:ph idx="2" type="body"/>
          </p:nvPr>
        </p:nvSpPr>
        <p:spPr>
          <a:xfrm>
            <a:off x="4692273" y="1200150"/>
            <a:ext cx="3994500" cy="3725699"/>
          </a:xfrm>
          <a:prstGeom prst="rect">
            <a:avLst/>
          </a:prstGeom>
          <a:noFill/>
          <a:ln>
            <a:noFill/>
          </a:ln>
        </p:spPr>
        <p:txBody>
          <a:bodyPr anchorCtr="0" anchor="t" bIns="91425" lIns="91425" spcFirstLastPara="1" rIns="91425" wrap="square" tIns="91425"/>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0"/>
              </a:spcBef>
              <a:spcAft>
                <a:spcPts val="0"/>
              </a:spcAft>
              <a:buSzPts val="1400"/>
              <a:buNone/>
              <a:defRPr/>
            </a:lvl6pPr>
            <a:lvl7pPr indent="-228600" lvl="6" marL="3200400" rtl="0">
              <a:spcBef>
                <a:spcPts val="0"/>
              </a:spcBef>
              <a:spcAft>
                <a:spcPts val="0"/>
              </a:spcAft>
              <a:buSzPts val="1400"/>
              <a:buNone/>
              <a:defRPr/>
            </a:lvl7pPr>
            <a:lvl8pPr indent="-228600" lvl="7" marL="3657600" rtl="0">
              <a:spcBef>
                <a:spcPts val="0"/>
              </a:spcBef>
              <a:spcAft>
                <a:spcPts val="0"/>
              </a:spcAft>
              <a:buSzPts val="1400"/>
              <a:buNone/>
              <a:defRPr/>
            </a:lvl8pPr>
            <a:lvl9pPr indent="-228600" lvl="8" marL="4114800" rtl="0">
              <a:spcBef>
                <a:spcPts val="0"/>
              </a:spcBef>
              <a:spcAft>
                <a:spcPts val="0"/>
              </a:spcAft>
              <a:buSzPts val="1400"/>
              <a:buNone/>
              <a:defRPr/>
            </a:lvl9pPr>
          </a:lstStyle>
          <a:p/>
        </p:txBody>
      </p:sp>
      <p:sp>
        <p:nvSpPr>
          <p:cNvPr id="27" name="Google Shape;27;p4"/>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5"/>
          <p:cNvSpPr/>
          <p:nvPr/>
        </p:nvSpPr>
        <p:spPr>
          <a:xfrm>
            <a:off x="0" y="0"/>
            <a:ext cx="9144000" cy="1127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30" name="Google Shape;30;p5"/>
          <p:cNvCxnSpPr/>
          <p:nvPr/>
        </p:nvCxnSpPr>
        <p:spPr>
          <a:xfrm>
            <a:off x="0" y="1127679"/>
            <a:ext cx="9144000" cy="0"/>
          </a:xfrm>
          <a:prstGeom prst="straightConnector1">
            <a:avLst/>
          </a:prstGeom>
          <a:noFill/>
          <a:ln cap="flat" cmpd="sng" w="28575">
            <a:solidFill>
              <a:schemeClr val="dk1"/>
            </a:solidFill>
            <a:prstDash val="solid"/>
            <a:round/>
            <a:headEnd len="sm" w="sm" type="none"/>
            <a:tailEnd len="sm" w="sm" type="none"/>
          </a:ln>
        </p:spPr>
      </p:cxnSp>
      <p:sp>
        <p:nvSpPr>
          <p:cNvPr id="31" name="Google Shape;31;p5"/>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2" name="Google Shape;32;p5"/>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33" name="Shape 33"/>
        <p:cNvGrpSpPr/>
        <p:nvPr/>
      </p:nvGrpSpPr>
      <p:grpSpPr>
        <a:xfrm>
          <a:off x="0" y="0"/>
          <a:ext cx="0" cy="0"/>
          <a:chOff x="0" y="0"/>
          <a:chExt cx="0" cy="0"/>
        </a:xfrm>
      </p:grpSpPr>
      <p:sp>
        <p:nvSpPr>
          <p:cNvPr id="34" name="Google Shape;34;p6"/>
          <p:cNvSpPr/>
          <p:nvPr/>
        </p:nvSpPr>
        <p:spPr>
          <a:xfrm>
            <a:off x="0" y="4225081"/>
            <a:ext cx="9144000" cy="9183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cxnSp>
        <p:nvCxnSpPr>
          <p:cNvPr id="35" name="Google Shape;35;p6"/>
          <p:cNvCxnSpPr/>
          <p:nvPr/>
        </p:nvCxnSpPr>
        <p:spPr>
          <a:xfrm>
            <a:off x="0" y="4225081"/>
            <a:ext cx="9144000" cy="0"/>
          </a:xfrm>
          <a:prstGeom prst="straightConnector1">
            <a:avLst/>
          </a:prstGeom>
          <a:noFill/>
          <a:ln cap="flat" cmpd="sng" w="28575">
            <a:solidFill>
              <a:schemeClr val="dk1"/>
            </a:solidFill>
            <a:prstDash val="solid"/>
            <a:round/>
            <a:headEnd len="sm" w="sm" type="none"/>
            <a:tailEnd len="sm" w="sm" type="none"/>
          </a:ln>
        </p:spPr>
      </p:cxnSp>
      <p:sp>
        <p:nvSpPr>
          <p:cNvPr id="36" name="Google Shape;36;p6"/>
          <p:cNvSpPr txBox="1"/>
          <p:nvPr>
            <p:ph idx="1" type="body"/>
          </p:nvPr>
        </p:nvSpPr>
        <p:spPr>
          <a:xfrm>
            <a:off x="457200" y="4406309"/>
            <a:ext cx="8229600" cy="519599"/>
          </a:xfrm>
          <a:prstGeom prst="rect">
            <a:avLst/>
          </a:prstGeom>
          <a:noFill/>
          <a:ln>
            <a:noFill/>
          </a:ln>
        </p:spPr>
        <p:txBody>
          <a:bodyPr anchorCtr="0" anchor="t" bIns="91425" lIns="91425" spcFirstLastPara="1" rIns="91425" wrap="square" tIns="91425"/>
          <a:lstStyle>
            <a:lvl1pPr indent="-228600" lvl="0" marL="457200" rtl="0" algn="ctr">
              <a:spcBef>
                <a:spcPts val="0"/>
              </a:spcBef>
              <a:spcAft>
                <a:spcPts val="0"/>
              </a:spcAft>
              <a:buClr>
                <a:schemeClr val="lt1"/>
              </a:buClr>
              <a:buSzPts val="1400"/>
              <a:buFont typeface="Trebuchet MS"/>
              <a:buNone/>
              <a:defRPr sz="1800">
                <a:solidFill>
                  <a:schemeClr val="lt1"/>
                </a:solidFill>
              </a:defRPr>
            </a:lvl1pPr>
            <a:lvl2pPr indent="-228600" lvl="1" marL="914400" rtl="0">
              <a:spcBef>
                <a:spcPts val="480"/>
              </a:spcBef>
              <a:spcAft>
                <a:spcPts val="0"/>
              </a:spcAft>
              <a:buSzPts val="1400"/>
              <a:buNone/>
              <a:defRPr sz="2400">
                <a:solidFill>
                  <a:schemeClr val="dk2"/>
                </a:solidFill>
                <a:latin typeface="Trebuchet MS"/>
                <a:ea typeface="Trebuchet MS"/>
                <a:cs typeface="Trebuchet MS"/>
                <a:sym typeface="Trebuchet MS"/>
              </a:defRPr>
            </a:lvl2pPr>
            <a:lvl3pPr indent="-228600" lvl="2" marL="1371600" rtl="0">
              <a:spcBef>
                <a:spcPts val="480"/>
              </a:spcBef>
              <a:spcAft>
                <a:spcPts val="0"/>
              </a:spcAft>
              <a:buSzPts val="1400"/>
              <a:buNone/>
              <a:defRPr sz="2400">
                <a:solidFill>
                  <a:schemeClr val="dk2"/>
                </a:solidFill>
                <a:latin typeface="Trebuchet MS"/>
                <a:ea typeface="Trebuchet MS"/>
                <a:cs typeface="Trebuchet MS"/>
                <a:sym typeface="Trebuchet MS"/>
              </a:defRPr>
            </a:lvl3pPr>
            <a:lvl4pPr indent="-228600" lvl="3" marL="1828800" rtl="0">
              <a:spcBef>
                <a:spcPts val="360"/>
              </a:spcBef>
              <a:spcAft>
                <a:spcPts val="0"/>
              </a:spcAft>
              <a:buSzPts val="1400"/>
              <a:buNone/>
              <a:defRPr sz="1800">
                <a:solidFill>
                  <a:schemeClr val="dk2"/>
                </a:solidFill>
                <a:latin typeface="Trebuchet MS"/>
                <a:ea typeface="Trebuchet MS"/>
                <a:cs typeface="Trebuchet MS"/>
                <a:sym typeface="Trebuchet MS"/>
              </a:defRPr>
            </a:lvl4pPr>
            <a:lvl5pPr indent="-228600" lvl="4" marL="2286000" rtl="0">
              <a:spcBef>
                <a:spcPts val="360"/>
              </a:spcBef>
              <a:spcAft>
                <a:spcPts val="0"/>
              </a:spcAft>
              <a:buSzPts val="1400"/>
              <a:buNone/>
              <a:defRPr sz="1800">
                <a:solidFill>
                  <a:schemeClr val="dk2"/>
                </a:solidFill>
                <a:latin typeface="Trebuchet MS"/>
                <a:ea typeface="Trebuchet MS"/>
                <a:cs typeface="Trebuchet MS"/>
                <a:sym typeface="Trebuchet MS"/>
              </a:defRPr>
            </a:lvl5pPr>
            <a:lvl6pPr indent="-228600" lvl="5" marL="2743200" rtl="0">
              <a:spcBef>
                <a:spcPts val="360"/>
              </a:spcBef>
              <a:spcAft>
                <a:spcPts val="0"/>
              </a:spcAft>
              <a:buSzPts val="1400"/>
              <a:buNone/>
              <a:defRPr sz="1800">
                <a:solidFill>
                  <a:schemeClr val="dk2"/>
                </a:solidFill>
                <a:latin typeface="Trebuchet MS"/>
                <a:ea typeface="Trebuchet MS"/>
                <a:cs typeface="Trebuchet MS"/>
                <a:sym typeface="Trebuchet MS"/>
              </a:defRPr>
            </a:lvl6pPr>
            <a:lvl7pPr indent="-228600" lvl="6" marL="3200400" rtl="0">
              <a:spcBef>
                <a:spcPts val="360"/>
              </a:spcBef>
              <a:spcAft>
                <a:spcPts val="0"/>
              </a:spcAft>
              <a:buSzPts val="1400"/>
              <a:buNone/>
              <a:defRPr sz="1800">
                <a:solidFill>
                  <a:schemeClr val="dk2"/>
                </a:solidFill>
                <a:latin typeface="Trebuchet MS"/>
                <a:ea typeface="Trebuchet MS"/>
                <a:cs typeface="Trebuchet MS"/>
                <a:sym typeface="Trebuchet MS"/>
              </a:defRPr>
            </a:lvl7pPr>
            <a:lvl8pPr indent="-228600" lvl="7" marL="3657600" rtl="0">
              <a:spcBef>
                <a:spcPts val="360"/>
              </a:spcBef>
              <a:spcAft>
                <a:spcPts val="0"/>
              </a:spcAft>
              <a:buSzPts val="1400"/>
              <a:buNone/>
              <a:defRPr sz="1800">
                <a:solidFill>
                  <a:schemeClr val="dk2"/>
                </a:solidFill>
                <a:latin typeface="Trebuchet MS"/>
                <a:ea typeface="Trebuchet MS"/>
                <a:cs typeface="Trebuchet MS"/>
                <a:sym typeface="Trebuchet MS"/>
              </a:defRPr>
            </a:lvl8pPr>
            <a:lvl9pPr indent="-228600" lvl="8" marL="4114800" rtl="0">
              <a:spcBef>
                <a:spcPts val="360"/>
              </a:spcBef>
              <a:spcAft>
                <a:spcPts val="0"/>
              </a:spcAft>
              <a:buSzPts val="1400"/>
              <a:buNone/>
              <a:defRPr sz="1800">
                <a:solidFill>
                  <a:schemeClr val="dk2"/>
                </a:solidFill>
                <a:latin typeface="Trebuchet MS"/>
                <a:ea typeface="Trebuchet MS"/>
                <a:cs typeface="Trebuchet MS"/>
                <a:sym typeface="Trebuchet MS"/>
              </a:defRPr>
            </a:lvl9pPr>
          </a:lstStyle>
          <a:p/>
        </p:txBody>
      </p:sp>
      <p:sp>
        <p:nvSpPr>
          <p:cNvPr id="37" name="Google Shape;37;p6"/>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1pPr>
            <a:lvl2pPr indent="0" lvl="1"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2pPr>
            <a:lvl3pPr indent="0" lvl="2"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3pPr>
            <a:lvl4pPr indent="0" lvl="3"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4pPr>
            <a:lvl5pPr indent="0" lvl="4"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5pPr>
            <a:lvl6pPr indent="0" lvl="5"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6pPr>
            <a:lvl7pPr indent="0" lvl="6"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7pPr>
            <a:lvl8pPr indent="0" lvl="7"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8pPr>
            <a:lvl9pPr indent="0" lvl="8" marL="0" marR="0" rtl="0" algn="l">
              <a:lnSpc>
                <a:spcPct val="100000"/>
              </a:lnSpc>
              <a:spcBef>
                <a:spcPts val="0"/>
              </a:spcBef>
              <a:spcAft>
                <a:spcPts val="0"/>
              </a:spcAft>
              <a:buClr>
                <a:schemeClr val="lt1"/>
              </a:buClr>
              <a:buFont typeface="Arial"/>
              <a:buNone/>
              <a:defRPr b="0" i="0" sz="14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8" name="Shape 38"/>
        <p:cNvGrpSpPr/>
        <p:nvPr/>
      </p:nvGrpSpPr>
      <p:grpSpPr>
        <a:xfrm>
          <a:off x="0" y="0"/>
          <a:ext cx="0" cy="0"/>
          <a:chOff x="0" y="0"/>
          <a:chExt cx="0" cy="0"/>
        </a:xfrm>
      </p:grpSpPr>
      <p:sp>
        <p:nvSpPr>
          <p:cNvPr id="39" name="Google Shape;39;p7"/>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38761D"/>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1pPr>
            <a:lvl2pPr indent="0" lvl="1"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2pPr>
            <a:lvl3pPr indent="0" lvl="2"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3pPr>
            <a:lvl4pPr indent="0" lvl="3"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4pPr>
            <a:lvl5pPr indent="0" lvl="4"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5pPr>
            <a:lvl6pPr indent="0" lvl="5"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6pPr>
            <a:lvl7pPr indent="0" lvl="6"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7pPr>
            <a:lvl8pPr indent="0" lvl="7"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8pPr>
            <a:lvl9pPr indent="0" lvl="8" marL="0" marR="0" rtl="0" algn="l">
              <a:spcBef>
                <a:spcPts val="0"/>
              </a:spcBef>
              <a:spcAft>
                <a:spcPts val="0"/>
              </a:spcAft>
              <a:buClr>
                <a:schemeClr val="lt1"/>
              </a:buClr>
              <a:buSzPts val="1400"/>
              <a:buFont typeface="Trebuchet MS"/>
              <a:buNone/>
              <a:defRPr b="1" i="0" sz="3600" u="none" cap="none" strike="noStrike">
                <a:solidFill>
                  <a:schemeClr val="lt1"/>
                </a:solidFill>
                <a:latin typeface="Trebuchet MS"/>
                <a:ea typeface="Trebuchet MS"/>
                <a:cs typeface="Trebuchet MS"/>
                <a:sym typeface="Trebuchet MS"/>
              </a:defRPr>
            </a:lvl9pPr>
          </a:lstStyle>
          <a:p/>
        </p:txBody>
      </p:sp>
      <p:sp>
        <p:nvSpPr>
          <p:cNvPr id="7" name="Google Shape;7;p1"/>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2"/>
              </a:buClr>
              <a:buSzPts val="1400"/>
              <a:buFont typeface="Trebuchet MS"/>
              <a:buNone/>
              <a:defRPr b="0" i="0" sz="3000" u="none" cap="none" strike="noStrike">
                <a:solidFill>
                  <a:schemeClr val="dk2"/>
                </a:solidFill>
                <a:latin typeface="Trebuchet MS"/>
                <a:ea typeface="Trebuchet MS"/>
                <a:cs typeface="Trebuchet MS"/>
                <a:sym typeface="Trebuchet MS"/>
              </a:defRPr>
            </a:lvl1pPr>
            <a:lvl2pPr indent="-228600" lvl="1" marL="914400" marR="0" rtl="0" algn="l">
              <a:lnSpc>
                <a:spcPct val="100000"/>
              </a:lnSpc>
              <a:spcBef>
                <a:spcPts val="480"/>
              </a:spcBef>
              <a:spcAft>
                <a:spcPts val="0"/>
              </a:spcAft>
              <a:buClr>
                <a:schemeClr val="dk2"/>
              </a:buClr>
              <a:buSzPts val="1400"/>
              <a:buFont typeface="Trebuchet MS"/>
              <a:buNone/>
              <a:defRPr b="0" i="0" sz="2400" u="none" cap="none" strike="noStrike">
                <a:solidFill>
                  <a:schemeClr val="dk2"/>
                </a:solidFill>
                <a:latin typeface="Trebuchet MS"/>
                <a:ea typeface="Trebuchet MS"/>
                <a:cs typeface="Trebuchet MS"/>
                <a:sym typeface="Trebuchet MS"/>
              </a:defRPr>
            </a:lvl2pPr>
            <a:lvl3pPr indent="-228600" lvl="2" marL="1371600" marR="0" rtl="0" algn="l">
              <a:lnSpc>
                <a:spcPct val="100000"/>
              </a:lnSpc>
              <a:spcBef>
                <a:spcPts val="480"/>
              </a:spcBef>
              <a:spcAft>
                <a:spcPts val="0"/>
              </a:spcAft>
              <a:buClr>
                <a:schemeClr val="dk2"/>
              </a:buClr>
              <a:buSzPts val="1400"/>
              <a:buFont typeface="Trebuchet MS"/>
              <a:buNone/>
              <a:defRPr b="0" i="0" sz="2400" u="none" cap="none" strike="noStrike">
                <a:solidFill>
                  <a:schemeClr val="dk2"/>
                </a:solidFill>
                <a:latin typeface="Trebuchet MS"/>
                <a:ea typeface="Trebuchet MS"/>
                <a:cs typeface="Trebuchet MS"/>
                <a:sym typeface="Trebuchet MS"/>
              </a:defRPr>
            </a:lvl3pPr>
            <a:lvl4pPr indent="-228600" lvl="3" marL="18288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4pPr>
            <a:lvl5pPr indent="-228600" lvl="4" marL="22860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5pPr>
            <a:lvl6pPr indent="-228600" lvl="5" marL="27432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6pPr>
            <a:lvl7pPr indent="-228600" lvl="6" marL="32004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7pPr>
            <a:lvl8pPr indent="-228600" lvl="7" marL="36576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8pPr>
            <a:lvl9pPr indent="-228600" lvl="8" marL="4114800" marR="0" rtl="0" algn="l">
              <a:lnSpc>
                <a:spcPct val="100000"/>
              </a:lnSpc>
              <a:spcBef>
                <a:spcPts val="360"/>
              </a:spcBef>
              <a:spcAft>
                <a:spcPts val="0"/>
              </a:spcAft>
              <a:buClr>
                <a:schemeClr val="dk2"/>
              </a:buClr>
              <a:buSzPts val="1400"/>
              <a:buFont typeface="Trebuchet MS"/>
              <a:buNone/>
              <a:defRPr b="0" i="0" sz="1800" u="none" cap="none" strike="noStrike">
                <a:solidFill>
                  <a:schemeClr val="dk2"/>
                </a:solidFill>
                <a:latin typeface="Trebuchet MS"/>
                <a:ea typeface="Trebuchet MS"/>
                <a:cs typeface="Trebuchet MS"/>
                <a:sym typeface="Trebuchet MS"/>
              </a:defRPr>
            </a:lvl9pPr>
          </a:lstStyle>
          <a:p/>
        </p:txBody>
      </p:sp>
      <p:sp>
        <p:nvSpPr>
          <p:cNvPr id="8" name="Google Shape;8;p1"/>
          <p:cNvSpPr txBox="1"/>
          <p:nvPr>
            <p:ph idx="12" type="sldNum"/>
          </p:nvPr>
        </p:nvSpPr>
        <p:spPr>
          <a:xfrm>
            <a:off x="8556791" y="4749850"/>
            <a:ext cx="548699"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Font typeface="Trebuchet MS"/>
              <a:buNone/>
              <a:defRPr b="0" i="0" sz="13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Google Shape;44;p8"/>
          <p:cNvSpPr txBox="1"/>
          <p:nvPr>
            <p:ph type="ctrTitle"/>
          </p:nvPr>
        </p:nvSpPr>
        <p:spPr>
          <a:xfrm>
            <a:off x="758575" y="582313"/>
            <a:ext cx="7772400" cy="4561187"/>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Trebuchet MS"/>
              <a:buNone/>
            </a:pPr>
            <a:r>
              <a:rPr b="1" i="0" lang="en" sz="4800" u="none" cap="none" strike="noStrike">
                <a:solidFill>
                  <a:srgbClr val="000000"/>
                </a:solidFill>
                <a:latin typeface="Trebuchet MS"/>
                <a:ea typeface="Trebuchet MS"/>
                <a:cs typeface="Trebuchet MS"/>
                <a:sym typeface="Trebuchet MS"/>
              </a:rPr>
              <a:t>Breaking Down Problems Using the Work Breakdown Structure</a:t>
            </a:r>
            <a:br>
              <a:rPr b="1" i="0" lang="en" sz="4800" u="none" cap="none" strike="noStrike">
                <a:solidFill>
                  <a:srgbClr val="000000"/>
                </a:solidFill>
                <a:latin typeface="Trebuchet MS"/>
                <a:ea typeface="Trebuchet MS"/>
                <a:cs typeface="Trebuchet MS"/>
                <a:sym typeface="Trebuchet MS"/>
              </a:rPr>
            </a:br>
            <a:br>
              <a:rPr b="1" i="0" lang="en" sz="4800" u="none" cap="none" strike="noStrike">
                <a:solidFill>
                  <a:srgbClr val="000000"/>
                </a:solidFill>
                <a:latin typeface="Trebuchet MS"/>
                <a:ea typeface="Trebuchet MS"/>
                <a:cs typeface="Trebuchet MS"/>
                <a:sym typeface="Trebuchet MS"/>
              </a:rPr>
            </a:br>
            <a:r>
              <a:rPr b="1" i="0" lang="en" sz="2800" u="none" cap="none" strike="noStrike">
                <a:solidFill>
                  <a:schemeClr val="dk1"/>
                </a:solidFill>
                <a:latin typeface="Trebuchet MS"/>
                <a:ea typeface="Trebuchet MS"/>
                <a:cs typeface="Trebuchet MS"/>
                <a:sym typeface="Trebuchet MS"/>
              </a:rPr>
              <a:t>Green Girls Robotics</a:t>
            </a:r>
            <a:br>
              <a:rPr b="1" i="0" lang="en" sz="2800" u="none" cap="none" strike="noStrike">
                <a:solidFill>
                  <a:schemeClr val="dk1"/>
                </a:solidFill>
                <a:latin typeface="Trebuchet MS"/>
                <a:ea typeface="Trebuchet MS"/>
                <a:cs typeface="Trebuchet MS"/>
                <a:sym typeface="Trebuchet MS"/>
              </a:rPr>
            </a:br>
            <a:r>
              <a:rPr b="1" i="0" lang="en" sz="2800" u="none" cap="none" strike="noStrike">
                <a:solidFill>
                  <a:schemeClr val="dk1"/>
                </a:solidFill>
                <a:latin typeface="Trebuchet MS"/>
                <a:ea typeface="Trebuchet MS"/>
                <a:cs typeface="Trebuchet MS"/>
                <a:sym typeface="Trebuchet MS"/>
              </a:rPr>
              <a:t>Pacer STEM Club – Exite Camp</a:t>
            </a:r>
            <a:br>
              <a:rPr b="1" i="0" lang="en" sz="2800" u="none" cap="none" strike="noStrike">
                <a:solidFill>
                  <a:schemeClr val="dk1"/>
                </a:solidFill>
                <a:latin typeface="Trebuchet MS"/>
                <a:ea typeface="Trebuchet MS"/>
                <a:cs typeface="Trebuchet MS"/>
                <a:sym typeface="Trebuchet MS"/>
              </a:rPr>
            </a:br>
            <a:r>
              <a:rPr b="1" i="0" lang="en" sz="2800" u="none" cap="none" strike="noStrike">
                <a:solidFill>
                  <a:schemeClr val="dk1"/>
                </a:solidFill>
                <a:latin typeface="Trebuchet MS"/>
                <a:ea typeface="Trebuchet MS"/>
                <a:cs typeface="Trebuchet MS"/>
                <a:sym typeface="Trebuchet MS"/>
              </a:rPr>
              <a:t>August 2015</a:t>
            </a:r>
            <a:br>
              <a:rPr b="1" i="0" lang="en" sz="4800" u="none" cap="none" strike="noStrike">
                <a:solidFill>
                  <a:schemeClr val="dk1"/>
                </a:solidFill>
                <a:latin typeface="Trebuchet MS"/>
                <a:ea typeface="Trebuchet MS"/>
                <a:cs typeface="Trebuchet MS"/>
                <a:sym typeface="Trebuchet MS"/>
              </a:rPr>
            </a:br>
            <a:endParaRPr b="1" i="0" sz="4800" u="none" cap="none" strike="noStrike">
              <a:solidFill>
                <a:schemeClr val="dk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 name="Shape 48"/>
        <p:cNvGrpSpPr/>
        <p:nvPr/>
      </p:nvGrpSpPr>
      <p:grpSpPr>
        <a:xfrm>
          <a:off x="0" y="0"/>
          <a:ext cx="0" cy="0"/>
          <a:chOff x="0" y="0"/>
          <a:chExt cx="0" cy="0"/>
        </a:xfrm>
      </p:grpSpPr>
      <p:sp>
        <p:nvSpPr>
          <p:cNvPr id="49" name="Google Shape;49;p9"/>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Font typeface="Trebuchet MS"/>
              <a:buNone/>
            </a:pPr>
            <a:r>
              <a:rPr b="1" i="0" lang="en" sz="3600" u="none" cap="none" strike="noStrike">
                <a:solidFill>
                  <a:schemeClr val="lt1"/>
                </a:solidFill>
                <a:latin typeface="Trebuchet MS"/>
                <a:ea typeface="Trebuchet MS"/>
                <a:cs typeface="Trebuchet MS"/>
                <a:sym typeface="Trebuchet MS"/>
              </a:rPr>
              <a:t>The Work Breakdown Structure</a:t>
            </a:r>
            <a:endParaRPr/>
          </a:p>
        </p:txBody>
      </p:sp>
      <p:sp>
        <p:nvSpPr>
          <p:cNvPr id="50" name="Google Shape;50;p9"/>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Trebuchet MS"/>
              <a:buNone/>
            </a:pPr>
            <a:r>
              <a:rPr b="0" i="0" lang="en" sz="3000" u="none" cap="none" strike="noStrike">
                <a:solidFill>
                  <a:srgbClr val="000000"/>
                </a:solidFill>
                <a:latin typeface="Trebuchet MS"/>
                <a:ea typeface="Trebuchet MS"/>
                <a:cs typeface="Trebuchet MS"/>
                <a:sym typeface="Trebuchet MS"/>
              </a:rPr>
              <a:t>The work breakdown structure combines the engineering lifecycle with a simple plan for good time management to add simplicity to solving problems. You’ll include what number objective it is, as well as what your objective is and how long about it will take to achieve that objective.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 name="Shape 54"/>
        <p:cNvGrpSpPr/>
        <p:nvPr/>
      </p:nvGrpSpPr>
      <p:grpSpPr>
        <a:xfrm>
          <a:off x="0" y="0"/>
          <a:ext cx="0" cy="0"/>
          <a:chOff x="0" y="0"/>
          <a:chExt cx="0" cy="0"/>
        </a:xfrm>
      </p:grpSpPr>
      <p:sp>
        <p:nvSpPr>
          <p:cNvPr id="55" name="Google Shape;55;p10"/>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Font typeface="Trebuchet MS"/>
              <a:buNone/>
            </a:pPr>
            <a:r>
              <a:rPr b="1" i="0" lang="en" sz="3600" u="none" cap="none" strike="noStrike">
                <a:solidFill>
                  <a:schemeClr val="lt1"/>
                </a:solidFill>
                <a:latin typeface="Trebuchet MS"/>
                <a:ea typeface="Trebuchet MS"/>
                <a:cs typeface="Trebuchet MS"/>
                <a:sym typeface="Trebuchet MS"/>
              </a:rPr>
              <a:t>The Work Breakdown Structure</a:t>
            </a:r>
            <a:endParaRPr/>
          </a:p>
        </p:txBody>
      </p:sp>
      <p:sp>
        <p:nvSpPr>
          <p:cNvPr id="56" name="Google Shape;56;p10"/>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Task</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Subtask</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Time</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Description</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Total</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Engineering Lifecycle</a:t>
            </a:r>
            <a:endParaRPr/>
          </a:p>
        </p:txBody>
      </p:sp>
      <p:pic>
        <p:nvPicPr>
          <p:cNvPr id="57" name="Google Shape;57;p10"/>
          <p:cNvPicPr preferRelativeResize="0"/>
          <p:nvPr/>
        </p:nvPicPr>
        <p:blipFill rotWithShape="1">
          <a:blip r:embed="rId3">
            <a:alphaModFix/>
          </a:blip>
          <a:srcRect b="0" l="0" r="0" t="0"/>
          <a:stretch/>
        </p:blipFill>
        <p:spPr>
          <a:xfrm>
            <a:off x="5219747" y="1200150"/>
            <a:ext cx="3467050" cy="360934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Font typeface="Trebuchet MS"/>
              <a:buNone/>
            </a:pPr>
            <a:r>
              <a:rPr b="1" i="0" lang="en" sz="3600" u="none" cap="none" strike="noStrike">
                <a:solidFill>
                  <a:schemeClr val="lt1"/>
                </a:solidFill>
                <a:latin typeface="Trebuchet MS"/>
                <a:ea typeface="Trebuchet MS"/>
                <a:cs typeface="Trebuchet MS"/>
                <a:sym typeface="Trebuchet MS"/>
              </a:rPr>
              <a:t>Breaking Down the Bowling Project</a:t>
            </a:r>
            <a:endParaRPr/>
          </a:p>
        </p:txBody>
      </p:sp>
      <p:sp>
        <p:nvSpPr>
          <p:cNvPr id="63" name="Google Shape;63;p11"/>
          <p:cNvSpPr txBox="1"/>
          <p:nvPr>
            <p:ph idx="1" type="body"/>
          </p:nvPr>
        </p:nvSpPr>
        <p:spPr>
          <a:xfrm>
            <a:off x="457200" y="1200150"/>
            <a:ext cx="8229600" cy="3725699"/>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Task (Ex: 1,3, 6, etc.)</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Subtask (Ex: 2.2, 5.4, 6.1, etc.)</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Time (Ex: 30 minutes, 2 hours, etc.)</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Description (Choose a prototype, test, etc.)</a:t>
            </a:r>
            <a:endParaRPr/>
          </a:p>
          <a:p>
            <a:pPr indent="-228600" lvl="0" marL="457200" marR="0" rtl="0" algn="l">
              <a:lnSpc>
                <a:spcPct val="100000"/>
              </a:lnSpc>
              <a:spcBef>
                <a:spcPts val="0"/>
              </a:spcBef>
              <a:spcAft>
                <a:spcPts val="0"/>
              </a:spcAft>
              <a:buClr>
                <a:srgbClr val="000000"/>
              </a:buClr>
              <a:buFont typeface="Trebuchet MS"/>
              <a:buNone/>
            </a:pPr>
            <a:r>
              <a:rPr b="0" i="0" lang="en" sz="3000" u="none" cap="none" strike="noStrike">
                <a:solidFill>
                  <a:srgbClr val="000000"/>
                </a:solidFill>
                <a:latin typeface="Trebuchet MS"/>
                <a:ea typeface="Trebuchet MS"/>
                <a:cs typeface="Trebuchet MS"/>
                <a:sym typeface="Trebuchet MS"/>
              </a:rPr>
              <a:t>Total amount</a:t>
            </a:r>
            <a:endParaRPr/>
          </a:p>
          <a:p>
            <a:pPr indent="0" lvl="0" marL="0" marR="0" rtl="0" algn="l">
              <a:lnSpc>
                <a:spcPct val="100000"/>
              </a:lnSpc>
              <a:spcBef>
                <a:spcPts val="0"/>
              </a:spcBef>
              <a:spcAft>
                <a:spcPts val="0"/>
              </a:spcAft>
              <a:buClr>
                <a:schemeClr val="dk2"/>
              </a:buClr>
              <a:buFont typeface="Trebuchet MS"/>
              <a:buNone/>
            </a:pPr>
            <a:r>
              <a:rPr b="0" i="0" lang="en" sz="3000" u="none" cap="none" strike="noStrike">
                <a:solidFill>
                  <a:srgbClr val="000000"/>
                </a:solidFill>
                <a:latin typeface="Trebuchet MS"/>
                <a:ea typeface="Trebuchet MS"/>
                <a:cs typeface="Trebuchet MS"/>
                <a:sym typeface="Trebuchet MS"/>
              </a:rPr>
              <a:t>of time it takes</a:t>
            </a:r>
            <a:endParaRPr/>
          </a:p>
        </p:txBody>
      </p:sp>
      <p:pic>
        <p:nvPicPr>
          <p:cNvPr id="64" name="Google Shape;64;p11"/>
          <p:cNvPicPr preferRelativeResize="0"/>
          <p:nvPr/>
        </p:nvPicPr>
        <p:blipFill rotWithShape="1">
          <a:blip r:embed="rId3">
            <a:alphaModFix/>
          </a:blip>
          <a:srcRect b="91438" l="0" r="0" t="3469"/>
          <a:stretch/>
        </p:blipFill>
        <p:spPr>
          <a:xfrm>
            <a:off x="3388875" y="3459775"/>
            <a:ext cx="5880250" cy="2981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2"/>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lt1"/>
              </a:buClr>
              <a:buFont typeface="Trebuchet MS"/>
              <a:buNone/>
            </a:pPr>
            <a:r>
              <a:rPr b="1" i="0" lang="en" sz="3600" u="none" cap="none" strike="noStrike">
                <a:solidFill>
                  <a:schemeClr val="lt1"/>
                </a:solidFill>
                <a:latin typeface="Trebuchet MS"/>
                <a:ea typeface="Trebuchet MS"/>
                <a:cs typeface="Trebuchet MS"/>
                <a:sym typeface="Trebuchet MS"/>
              </a:rPr>
              <a:t>Questions</a:t>
            </a:r>
            <a:endParaRPr/>
          </a:p>
        </p:txBody>
      </p:sp>
      <p:pic>
        <p:nvPicPr>
          <p:cNvPr id="70" name="Google Shape;70;p12"/>
          <p:cNvPicPr preferRelativeResize="0"/>
          <p:nvPr/>
        </p:nvPicPr>
        <p:blipFill rotWithShape="1">
          <a:blip r:embed="rId3">
            <a:alphaModFix/>
          </a:blip>
          <a:srcRect b="0" l="0" r="0" t="0"/>
          <a:stretch/>
        </p:blipFill>
        <p:spPr>
          <a:xfrm>
            <a:off x="2619691" y="1313800"/>
            <a:ext cx="3904629" cy="363400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